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51"/>
  </p:notesMasterIdLst>
  <p:handoutMasterIdLst>
    <p:handoutMasterId r:id="rId52"/>
  </p:handoutMasterIdLst>
  <p:sldIdLst>
    <p:sldId id="256" r:id="rId2"/>
    <p:sldId id="451" r:id="rId3"/>
    <p:sldId id="449" r:id="rId4"/>
    <p:sldId id="450" r:id="rId5"/>
    <p:sldId id="455" r:id="rId6"/>
    <p:sldId id="456" r:id="rId7"/>
    <p:sldId id="457" r:id="rId8"/>
    <p:sldId id="393" r:id="rId9"/>
    <p:sldId id="435" r:id="rId10"/>
    <p:sldId id="461" r:id="rId11"/>
    <p:sldId id="436" r:id="rId12"/>
    <p:sldId id="432" r:id="rId13"/>
    <p:sldId id="433" r:id="rId14"/>
    <p:sldId id="434" r:id="rId15"/>
    <p:sldId id="458" r:id="rId16"/>
    <p:sldId id="459" r:id="rId17"/>
    <p:sldId id="462" r:id="rId18"/>
    <p:sldId id="465" r:id="rId19"/>
    <p:sldId id="466" r:id="rId20"/>
    <p:sldId id="437" r:id="rId21"/>
    <p:sldId id="438" r:id="rId22"/>
    <p:sldId id="443" r:id="rId23"/>
    <p:sldId id="444" r:id="rId24"/>
    <p:sldId id="445" r:id="rId25"/>
    <p:sldId id="467" r:id="rId26"/>
    <p:sldId id="468" r:id="rId27"/>
    <p:sldId id="446" r:id="rId28"/>
    <p:sldId id="464" r:id="rId29"/>
    <p:sldId id="469" r:id="rId30"/>
    <p:sldId id="470" r:id="rId31"/>
    <p:sldId id="471" r:id="rId32"/>
    <p:sldId id="472" r:id="rId33"/>
    <p:sldId id="473" r:id="rId34"/>
    <p:sldId id="475" r:id="rId35"/>
    <p:sldId id="463" r:id="rId36"/>
    <p:sldId id="474" r:id="rId37"/>
    <p:sldId id="477" r:id="rId38"/>
    <p:sldId id="478" r:id="rId39"/>
    <p:sldId id="479" r:id="rId40"/>
    <p:sldId id="481" r:id="rId41"/>
    <p:sldId id="480" r:id="rId42"/>
    <p:sldId id="476" r:id="rId43"/>
    <p:sldId id="487" r:id="rId44"/>
    <p:sldId id="483" r:id="rId45"/>
    <p:sldId id="485" r:id="rId46"/>
    <p:sldId id="460" r:id="rId47"/>
    <p:sldId id="482" r:id="rId48"/>
    <p:sldId id="413" r:id="rId49"/>
    <p:sldId id="412" r:id="rId50"/>
  </p:sldIdLst>
  <p:sldSz cx="9144000" cy="5143500" type="screen16x9"/>
  <p:notesSz cx="6858000" cy="9144000"/>
  <p:embeddedFontLst>
    <p:embeddedFont>
      <p:font typeface="Brush Script MT" panose="03060802040406070304" pitchFamily="66" charset="0"/>
      <p:italic r:id="rId53"/>
    </p:embeddedFont>
    <p:embeddedFont>
      <p:font typeface="Bahnschrift Light Condensed" panose="020B0502040204020203" pitchFamily="34" charset="0"/>
      <p:regular r:id="rId54"/>
    </p:embeddedFont>
    <p:embeddedFont>
      <p:font typeface="Sniglet" panose="020B0604020202020204" charset="0"/>
      <p:regular r:id="rId55"/>
    </p:embeddedFont>
    <p:embeddedFont>
      <p:font typeface="Cambria" panose="02040503050406030204" pitchFamily="18" charset="0"/>
      <p:regular r:id="rId56"/>
      <p:bold r:id="rId57"/>
      <p:italic r:id="rId58"/>
      <p:boldItalic r:id="rId59"/>
    </p:embeddedFont>
    <p:embeddedFont>
      <p:font typeface="Dosis" panose="020B0604020202020204" charset="0"/>
      <p:regular r:id="rId60"/>
      <p:bold r:id="rId61"/>
    </p:embeddedFont>
    <p:embeddedFont>
      <p:font typeface="Adobe Devanagari" panose="02040503050201020203" pitchFamily="18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843" autoAdjust="0"/>
  </p:normalViewPr>
  <p:slideViewPr>
    <p:cSldViewPr snapToGrid="0">
      <p:cViewPr varScale="1">
        <p:scale>
          <a:sx n="145" d="100"/>
          <a:sy n="145" d="100"/>
        </p:scale>
        <p:origin x="11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https://www.dropbox.com/s/fkho85h90jlck51/rev_https_8080.zip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51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039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548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null-byte.wonderhowto.com/how-to/hide-virus-inside-fake-picture-0168183/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Embed a Backdoor in  an Image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94" y="0"/>
            <a:ext cx="65046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28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52" y="866537"/>
            <a:ext cx="8573696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16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" y="1672675"/>
            <a:ext cx="9135750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03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4" y="1585775"/>
            <a:ext cx="8897592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44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707"/>
            <a:ext cx="9144000" cy="42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55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Combine a backdoor with an image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5296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 err="1" smtClean="0"/>
              <a:t>evil.c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130969" y="13050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</a:t>
            </a:r>
            <a:r>
              <a:rPr lang="en-US"/>
              <a:t>://</a:t>
            </a:r>
            <a:r>
              <a:rPr lang="en-US" smtClean="0"/>
              <a:t>www.dropbox.com/s/mawu9kc4bcezidf/evil.c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00" y="1100799"/>
            <a:ext cx="6575628" cy="404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09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598"/>
            <a:ext cx="9144000" cy="3724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13841" y="2069432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Copy to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514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16" y="399747"/>
            <a:ext cx="7116168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67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9" y="1438117"/>
            <a:ext cx="8973802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52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Turn anti-virus off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56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365" y="1934525"/>
            <a:ext cx="4925112" cy="2800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9" y="67615"/>
            <a:ext cx="2142248" cy="109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365" y="121582"/>
            <a:ext cx="4324954" cy="1352739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 flipV="1">
            <a:off x="2062556" y="797952"/>
            <a:ext cx="528809" cy="109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1474321"/>
            <a:ext cx="0" cy="460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618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Change the icon </a:t>
            </a:r>
            <a:r>
              <a:rPr lang="en-US" dirty="0" smtClean="0"/>
              <a:t>of the evil.exe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9104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recourse hacker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80" y="1082425"/>
            <a:ext cx="4745249" cy="39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69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Resource Hacker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42374"/>
            <a:ext cx="4753638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81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 installation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52811"/>
            <a:ext cx="48291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29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icon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70077" y="288834"/>
            <a:ext cx="558609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smtClean="0"/>
              <a:t>www.dropbox.com/s/5mkmbhi3e1lamyb/amazon_coupon_code_Vl8_icon.ico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46234"/>
            <a:ext cx="5915333" cy="39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44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67" y="1137499"/>
            <a:ext cx="5306165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09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77" y="-101"/>
            <a:ext cx="1867178" cy="39052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151" y="178753"/>
            <a:ext cx="6442849" cy="456598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691296" y="336884"/>
            <a:ext cx="1009855" cy="37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384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4" y="199694"/>
            <a:ext cx="8897592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81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15" y="42509"/>
            <a:ext cx="7840169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65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92" y="664659"/>
            <a:ext cx="4689992" cy="3814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765" y="0"/>
            <a:ext cx="3633235" cy="51435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351994" y="2770701"/>
            <a:ext cx="1158771" cy="955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904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70" y="0"/>
            <a:ext cx="72476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01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627" y="771273"/>
            <a:ext cx="6420746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73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7" y="595581"/>
            <a:ext cx="4738203" cy="37564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835" y="455332"/>
            <a:ext cx="4239217" cy="399153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13221" y="2344439"/>
            <a:ext cx="1448614" cy="1375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520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16" y="375931"/>
            <a:ext cx="6754168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66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61" y="0"/>
            <a:ext cx="86260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00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Change exe. to .jpg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1274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the zipped backdoor from your email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13" y="1082425"/>
            <a:ext cx="5321530" cy="3900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985" y="1939825"/>
            <a:ext cx="3900711" cy="279615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623224" y="3836355"/>
            <a:ext cx="1134406" cy="316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382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82" y="1009200"/>
            <a:ext cx="7282022" cy="311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70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59" y="0"/>
            <a:ext cx="6487430" cy="4934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09" y="2190360"/>
            <a:ext cx="30956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92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183052" cy="16294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37" y="2343440"/>
            <a:ext cx="6992326" cy="221963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105094" y="1565663"/>
            <a:ext cx="427597" cy="651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792" y="127478"/>
            <a:ext cx="1936037" cy="192573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761792" y="2053216"/>
            <a:ext cx="790312" cy="1551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37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permanently disable Windows </a:t>
            </a:r>
            <a:r>
              <a:rPr lang="en-US" dirty="0" smtClean="0"/>
              <a:t>Defender </a:t>
            </a:r>
            <a:r>
              <a:rPr lang="en-US" dirty="0"/>
              <a:t>Antivirus on Windows </a:t>
            </a:r>
            <a:r>
              <a:rPr lang="en-US" dirty="0" smtClean="0"/>
              <a:t>10?</a:t>
            </a:r>
          </a:p>
          <a:p>
            <a:r>
              <a:rPr lang="en-US" dirty="0"/>
              <a:t>https://www.windowscentral.com/how-permanently-disable-windows-defender-antivirus-windows-10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2023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2" y="409470"/>
            <a:ext cx="4520216" cy="32024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462" y="295170"/>
            <a:ext cx="3458058" cy="150516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670718" y="965835"/>
            <a:ext cx="2984744" cy="392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075" y="3330150"/>
            <a:ext cx="4080925" cy="136943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7190934" y="1591628"/>
            <a:ext cx="1130106" cy="2423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770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Attack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7201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10" y="187524"/>
            <a:ext cx="3738930" cy="1210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41003"/>
          <a:stretch/>
        </p:blipFill>
        <p:spPr>
          <a:xfrm>
            <a:off x="3092281" y="2575051"/>
            <a:ext cx="5647860" cy="2027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611" y="1716002"/>
            <a:ext cx="552527" cy="288647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270138" y="3295787"/>
            <a:ext cx="822143" cy="151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25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92" y="664659"/>
            <a:ext cx="4689992" cy="3814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765" y="0"/>
            <a:ext cx="3633235" cy="51435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351994" y="2770701"/>
            <a:ext cx="1158771" cy="955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964" y="0"/>
            <a:ext cx="65220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89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470" y="175878"/>
            <a:ext cx="508706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69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623" y="630260"/>
            <a:ext cx="6594158" cy="41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00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00" y="447378"/>
            <a:ext cx="6982799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06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rule for monitoring traffics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job is to find forensic evidence. </a:t>
            </a:r>
          </a:p>
          <a:p>
            <a:r>
              <a:rPr lang="en-US" dirty="0" smtClean="0"/>
              <a:t>The evidence will tell us when intruder’s IP.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9578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https://null-byte.wonderhowto.com/how-to/bypass-antivirus-using-powershell-and-metasploit-kali-tutorial-0167601/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://null-byte.wonderhowto.com/how-to/hide-virus-inside-fake-picture-0168183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https://www.sans.org/cyber-security-summit/archives/file/summit-archive-1492186586.pdf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5196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Upload backdoors and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86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a backdoor to Kali web server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47925" y="1302835"/>
            <a:ext cx="6140400" cy="1818499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Assume you have created a backdoor named “rev_https_8080.exe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”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Assume the backdoor is in the root directory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72877"/>
          <a:stretch/>
        </p:blipFill>
        <p:spPr>
          <a:xfrm>
            <a:off x="344995" y="3423844"/>
            <a:ext cx="8592749" cy="9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1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</a:t>
            </a:r>
            <a:r>
              <a:rPr lang="en-US" dirty="0" smtClean="0"/>
              <a:t>an image </a:t>
            </a:r>
            <a:r>
              <a:rPr lang="en-US" dirty="0"/>
              <a:t>to Kali web server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914400" y="225025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smtClean="0"/>
              <a:t>www.dropbox.com/s/dc2h78mly70hw3u/amazon-coupon-code.jpg</a:t>
            </a:r>
            <a:endParaRPr lang="en-US" sz="10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9" y="1249116"/>
            <a:ext cx="8392696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02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gcc</a:t>
            </a:r>
            <a:r>
              <a:rPr lang="en-US" dirty="0" smtClean="0"/>
              <a:t> compiler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45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7" y="1437723"/>
            <a:ext cx="9144000" cy="3134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7" y="62356"/>
            <a:ext cx="4858428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80948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3383</TotalTime>
  <Words>189</Words>
  <Application>Microsoft Office PowerPoint</Application>
  <PresentationFormat>On-screen Show (16:9)</PresentationFormat>
  <Paragraphs>72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Brush Script MT</vt:lpstr>
      <vt:lpstr>Bahnschrift Light Condensed</vt:lpstr>
      <vt:lpstr>Sniglet</vt:lpstr>
      <vt:lpstr>Cambria</vt:lpstr>
      <vt:lpstr>Arial</vt:lpstr>
      <vt:lpstr>Dosis</vt:lpstr>
      <vt:lpstr>Adobe Devanagari</vt:lpstr>
      <vt:lpstr>Friar template</vt:lpstr>
      <vt:lpstr>Embed a Backdoor in  an Image</vt:lpstr>
      <vt:lpstr>Turn anti-virus off</vt:lpstr>
      <vt:lpstr>PowerPoint Presentation</vt:lpstr>
      <vt:lpstr>Optional</vt:lpstr>
      <vt:lpstr>Upload backdoors and images</vt:lpstr>
      <vt:lpstr>Upload a backdoor to Kali web server</vt:lpstr>
      <vt:lpstr>Upload an image to Kali web server</vt:lpstr>
      <vt:lpstr>Install gcc compiler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Combine a backdoor with an image</vt:lpstr>
      <vt:lpstr>Download evil.c</vt:lpstr>
      <vt:lpstr>PowerPoint Presentation</vt:lpstr>
      <vt:lpstr>PowerPoint Presentation</vt:lpstr>
      <vt:lpstr>PowerPoint Presentation</vt:lpstr>
      <vt:lpstr>PowerPoint Presentation</vt:lpstr>
      <vt:lpstr>Change the icon of the evil.exe</vt:lpstr>
      <vt:lpstr>Install recourse hacker</vt:lpstr>
      <vt:lpstr>Install Resource Hacker</vt:lpstr>
      <vt:lpstr>Finish installation</vt:lpstr>
      <vt:lpstr>Download icon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Change exe. to .jpg</vt:lpstr>
      <vt:lpstr>Download the zipped backdoor from your email</vt:lpstr>
      <vt:lpstr>PowerPoint Presentation</vt:lpstr>
      <vt:lpstr>PowerPoint Presentation</vt:lpstr>
      <vt:lpstr>PowerPoint Presentation</vt:lpstr>
      <vt:lpstr>PowerPoint Presentation</vt:lpstr>
      <vt:lpstr>Attack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a rule for monitoring traffics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315</cp:revision>
  <dcterms:modified xsi:type="dcterms:W3CDTF">2018-12-14T17:26:52Z</dcterms:modified>
</cp:coreProperties>
</file>